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306" r:id="rId19"/>
    <p:sldId id="271" r:id="rId20"/>
    <p:sldId id="269" r:id="rId21"/>
    <p:sldId id="270" r:id="rId22"/>
    <p:sldId id="297" r:id="rId23"/>
    <p:sldId id="299" r:id="rId24"/>
    <p:sldId id="275" r:id="rId25"/>
    <p:sldId id="274" r:id="rId26"/>
    <p:sldId id="304" r:id="rId27"/>
    <p:sldId id="300" r:id="rId28"/>
    <p:sldId id="302" r:id="rId29"/>
    <p:sldId id="278" r:id="rId30"/>
    <p:sldId id="279" r:id="rId31"/>
    <p:sldId id="286" r:id="rId32"/>
    <p:sldId id="287" r:id="rId33"/>
    <p:sldId id="288" r:id="rId34"/>
    <p:sldId id="291" r:id="rId35"/>
    <p:sldId id="293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282" y="5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125623" y="6917522"/>
            <a:ext cx="1005403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/>
              <a:t>https://github.com/nuitrcs/intro-quest-Winter2020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5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3465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866571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439430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3381827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502604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86599" y="5800298"/>
            <a:ext cx="447879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Q10 52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50013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(Q9, Q10)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09337" y="2872668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H="1">
            <a:off x="5892335" y="2828746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917"/>
          <p:cNvSpPr/>
          <p:nvPr/>
        </p:nvSpPr>
        <p:spPr>
          <a:xfrm>
            <a:off x="5991192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Q9</a:t>
            </a:r>
          </a:p>
        </p:txBody>
      </p:sp>
      <p:sp>
        <p:nvSpPr>
          <p:cNvPr id="20" name="Shape 917"/>
          <p:cNvSpPr/>
          <p:nvPr/>
        </p:nvSpPr>
        <p:spPr>
          <a:xfrm>
            <a:off x="6861752" y="6579999"/>
            <a:ext cx="9746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Q10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3502"/>
            <a:ext cx="3586874" cy="3447516"/>
            <a:chOff x="0" y="-4444"/>
            <a:chExt cx="3586872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5253"/>
            <a:ext cx="3420655" cy="3447516"/>
            <a:chOff x="0" y="-4444"/>
            <a:chExt cx="3420653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4141433"/>
            <a:ext cx="9888164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526412" y="213116"/>
            <a:ext cx="1195199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 via </a:t>
            </a:r>
            <a:r>
              <a:rPr lang="en-US" dirty="0" err="1" smtClean="0"/>
              <a:t>Cyberduck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378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56335" y="1559031"/>
            <a:ext cx="51817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lang="en-US" dirty="0" smtClean="0"/>
              <a:t>File transfer and sharing service</a:t>
            </a:r>
            <a:endParaRPr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1012121" y="213116"/>
            <a:ext cx="109805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 via Globus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3" y="3921684"/>
            <a:ext cx="6433634" cy="44542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6335" y="2354263"/>
            <a:ext cx="1197821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Transferring </a:t>
            </a:r>
            <a:r>
              <a:rPr lang="en-US" sz="2800" dirty="0"/>
              <a:t>large data </a:t>
            </a:r>
            <a:r>
              <a:rPr lang="en-US" sz="2800" dirty="0" smtClean="0"/>
              <a:t>sets, faster rates compared to </a:t>
            </a:r>
            <a:r>
              <a:rPr lang="en-US" sz="2800" dirty="0" err="1" smtClean="0"/>
              <a:t>scp</a:t>
            </a:r>
            <a:r>
              <a:rPr lang="en-US" sz="2800" dirty="0" smtClean="0"/>
              <a:t>, </a:t>
            </a:r>
            <a:r>
              <a:rPr lang="en-US" sz="2800" dirty="0" err="1" smtClean="0"/>
              <a:t>rsync</a:t>
            </a:r>
            <a:r>
              <a:rPr lang="en-US" sz="2800" dirty="0" smtClean="0"/>
              <a:t> or </a:t>
            </a:r>
            <a:r>
              <a:rPr lang="en-US" sz="2800" dirty="0" err="1" smtClean="0"/>
              <a:t>sftp</a:t>
            </a:r>
            <a:endParaRPr lang="en-US" sz="2800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Collaboration </a:t>
            </a:r>
            <a:r>
              <a:rPr lang="en-US" sz="2800" dirty="0"/>
              <a:t>and data </a:t>
            </a:r>
            <a:r>
              <a:rPr lang="en-US" sz="2800" dirty="0" smtClean="0"/>
              <a:t>sharing on local or remote systems</a:t>
            </a:r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 smtClean="0"/>
              <a:t>“Fire </a:t>
            </a:r>
            <a:r>
              <a:rPr lang="en-US" sz="2800" dirty="0"/>
              <a:t>and forget” </a:t>
            </a:r>
            <a:r>
              <a:rPr lang="en-US" sz="2800" dirty="0"/>
              <a:t>transfers, retries any failed </a:t>
            </a:r>
            <a:r>
              <a:rPr lang="en-US" sz="2800" dirty="0" smtClean="0"/>
              <a:t>attempts, checks for corruption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1" y="8447766"/>
            <a:ext cx="1300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https://kb.northwestern.edu/71271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</a:t>
            </a:r>
            <a:r>
              <a:rPr dirty="0" smtClean="0"/>
              <a:t>launch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http://</a:t>
            </a:r>
            <a:r>
              <a:rPr lang="en-US" dirty="0"/>
              <a:t>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349923"/>
            <a:ext cx="12249598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https://github.com/nuitrcs/intro-quest-Winter2020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intro-quest-Winter2020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33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4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5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6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9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&gt;860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~25,000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860+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9519</TotalTime>
  <Words>1901</Words>
  <Application>Microsoft Office PowerPoint</Application>
  <PresentationFormat>Custom</PresentationFormat>
  <Paragraphs>388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117</cp:revision>
  <dcterms:modified xsi:type="dcterms:W3CDTF">2020-12-22T19:26:47Z</dcterms:modified>
</cp:coreProperties>
</file>